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270" r:id="rId5"/>
    <p:sldId id="271" r:id="rId6"/>
    <p:sldId id="272" r:id="rId7"/>
    <p:sldId id="273" r:id="rId8"/>
    <p:sldId id="307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E1E7-8861-FE6D-AB10-F547F1F0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04345-462D-B784-51A1-90094447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5F90-3270-3091-4A92-F94C3FB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D00-5153-7C67-7FA0-89A0E2A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701D-BF20-BF0C-EE74-87D139A7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68C-9E56-4FE5-8ADD-E50AE8D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F1C7-9B12-745E-ABB4-DBFDADBE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5C22-1733-4C8A-3DC8-E005D3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2C2B-3FED-36BD-86AE-774451B9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0281-BDA2-F20D-0D08-30A0B84F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9E84-B7BD-837E-D61A-67FF158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85DE-0AAF-6A1E-4AEB-92B050E3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B8B-A9B4-C7B2-7D9E-2A5EC3B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EA6-1D91-E7AA-75BE-DF6967A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D7F9-EDE2-8A2B-CC4F-32F7B41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7949-1F33-A2E3-16F6-593595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5ED-BBAD-9A85-7A6B-2AB7E4B0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1D93-3F65-2E68-763F-26CF26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FBDF-8D79-1612-3616-C71026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55E2-C546-5887-2F3F-E12FF28B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F82-71E3-6ED9-4CBC-15FB424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643E-D554-B094-AE7E-9A24C865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2B4F-D930-1902-0633-DD5CDA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41F7-50FD-0360-7D3D-D88A7B0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BCAD-5B91-F28B-5C25-6A0C3A74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F72-A221-CE46-D13B-41E0487A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D83-C74C-3A1C-00CA-07A1BDA9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DCBC-DF86-7252-8FBB-A980D761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E3EF2-9644-5EC4-91B8-7656B90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0566-FD03-AF7F-D5B1-CB668BF6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8028-5ABE-5618-2218-183F599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C230-00D0-0236-24D2-B8588E9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C127-D069-0ABD-4EF1-0A52884B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2501-942B-C9C6-D906-C9263CD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E3A6-CCA1-55D3-2A03-5A9D23F8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2B595-72E7-C314-EB9E-770E5AA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36D5-CA9D-1B87-A07D-2E8EE33E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4D503-D2A0-5D4F-64B7-40AA0DC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A6CE-47BF-76F1-52C8-CECC682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2253-D015-6234-3DEF-B899789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EB65-FB40-D517-E5F0-74CB03C5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96FC2-AB19-C675-5F71-F5756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D28E-D9CA-0013-18AF-5D9C9F5D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43E1-6DAF-FE59-2371-C51A11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BBDC-B939-0447-1DE5-F138E66A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3FC-6396-7DF3-E0B3-E76D27C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4D4-AC44-42AA-B29B-DD6423E6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452D-8BC1-C57B-91F6-D6CA88BA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B308-A48E-45E3-84B1-04A7AEFB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0BF2-BFAD-92B0-6097-4D670AB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FC2-5787-EDC0-2D9C-35BB2CD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B6C9-D832-1C89-7E9B-6714B7DF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500-43C3-8E68-6A9A-D0BB6131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0940-A5A7-C44F-11BE-C15B1A66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33220-A19A-6A03-AF51-6C3D46C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7C03-914D-28C7-BD44-9AACFDC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638F-1BF6-2E3A-4D70-EF2267E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107F-B1E1-B5FA-0E4A-3387545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1153-1C3C-95BE-9753-C90C3BA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6682-2D50-C08C-0F14-A487F6D4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B3B-9FBA-D3CC-3A5C-C91EF336A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0375-DE69-4636-BAE1-F9B98B57DE3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7262-B4C8-DFE5-38DD-30C0D862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AD26-34CF-99F8-4D00-159644C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Cynthia Stevens, Contralto</a:t>
            </a:r>
          </a:p>
          <a:p>
            <a:r>
              <a:rPr lang="en-US" dirty="0"/>
              <a:t>5 Cavafy Poems</a:t>
            </a:r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Men’s Souls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05EC8-FCB5-6923-5441-791AFBCC5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A0119DB-7D12-1217-A3F6-B2EFE9BC3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9DB560-3FE4-A49F-3D59-22C6864C96E8}"/>
              </a:ext>
            </a:extLst>
          </p:cNvPr>
          <p:cNvSpPr txBox="1"/>
          <p:nvPr/>
        </p:nvSpPr>
        <p:spPr>
          <a:xfrm>
            <a:off x="2398144" y="2812211"/>
            <a:ext cx="7358332" cy="191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Waiting for the Barbarians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8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B2E9-ED71-DA58-6C93-8C0828EF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C44B93F-90AD-8793-4FFA-F2CA4699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80BE5-2FDE-B4C5-CC90-1F044F896810}"/>
              </a:ext>
            </a:extLst>
          </p:cNvPr>
          <p:cNvSpPr txBox="1"/>
          <p:nvPr/>
        </p:nvSpPr>
        <p:spPr>
          <a:xfrm>
            <a:off x="2398144" y="2812211"/>
            <a:ext cx="7358332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C990-9054-2FFA-81CC-2C590524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82C853C-9317-EC60-3DFD-286CFC633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4760F-3724-BD9E-F490-8660C977074D}"/>
              </a:ext>
            </a:extLst>
          </p:cNvPr>
          <p:cNvSpPr txBox="1"/>
          <p:nvPr/>
        </p:nvSpPr>
        <p:spPr>
          <a:xfrm>
            <a:off x="2398144" y="2812211"/>
            <a:ext cx="7358332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Trojans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2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7BF3-D196-C03A-A60F-E3C8C8C0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57D9CD2-52C1-269C-84EC-6D8E83D70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7AD04-F8BE-6272-2F9B-AB40D1BC5D86}"/>
              </a:ext>
            </a:extLst>
          </p:cNvPr>
          <p:cNvSpPr txBox="1"/>
          <p:nvPr/>
        </p:nvSpPr>
        <p:spPr>
          <a:xfrm>
            <a:off x="2398144" y="2812211"/>
            <a:ext cx="7358332" cy="190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Old Man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A417-6930-534D-CA63-28D13C2D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147CC0-ED5A-05A6-F564-3D7AFC9B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Cynthia Stevens, Contralto</a:t>
            </a:r>
          </a:p>
          <a:p>
            <a:r>
              <a:rPr lang="en-US" dirty="0"/>
              <a:t>5 Cavafy Poems</a:t>
            </a:r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0207A18-D3A5-BFA7-4084-0A25D3E7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8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19851</TotalTime>
  <Words>31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Rickley</dc:creator>
  <cp:lastModifiedBy>James Rickley</cp:lastModifiedBy>
  <cp:revision>6</cp:revision>
  <dcterms:created xsi:type="dcterms:W3CDTF">2024-02-07T02:12:33Z</dcterms:created>
  <dcterms:modified xsi:type="dcterms:W3CDTF">2024-03-17T14:15:14Z</dcterms:modified>
</cp:coreProperties>
</file>