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E1E7-8861-FE6D-AB10-F547F1F0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04345-462D-B784-51A1-900944470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55F90-3270-3091-4A92-F94C3FB0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44D00-5153-7C67-7FA0-89A0E2A1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8701D-BF20-BF0C-EE74-87D139A7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368C-9E56-4FE5-8ADD-E50AE8D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9F1C7-9B12-745E-ABB4-DBFDADBE6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E5C22-1733-4C8A-3DC8-E005D316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2C2B-3FED-36BD-86AE-774451B9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D0281-BDA2-F20D-0D08-30A0B84F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C9E84-B7BD-837E-D61A-67FF15892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85DE-0AAF-6A1E-4AEB-92B050E3F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AB8B-A9B4-C7B2-7D9E-2A5EC3B8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5EA6-1D91-E7AA-75BE-DF6967A6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5D7F9-EDE2-8A2B-CC4F-32F7B416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7949-1F33-A2E3-16F6-59359557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5ED-BBAD-9A85-7A6B-2AB7E4B04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41D93-3F65-2E68-763F-26CF2657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1FBDF-8D79-1612-3616-C71026D0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755E2-C546-5887-2F3F-E12FF28B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0F82-71E3-6ED9-4CBC-15FB424E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8643E-D554-B094-AE7E-9A24C8650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2B4F-D930-1902-0633-DD5CDAFB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41F7-50FD-0360-7D3D-D88A7B0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DBCAD-5B91-F28B-5C25-6A0C3A74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0F72-A221-CE46-D13B-41E0487A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ED83-C74C-3A1C-00CA-07A1BDA9D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8DCBC-DF86-7252-8FBB-A980D761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E3EF2-9644-5EC4-91B8-7656B90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90566-FD03-AF7F-D5B1-CB668BF6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D8028-5ABE-5618-2218-183F599D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C230-00D0-0236-24D2-B8588E92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EC127-D069-0ABD-4EF1-0A52884B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42501-942B-C9C6-D906-C9263CD09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5E3A6-CCA1-55D3-2A03-5A9D23F89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2B595-72E7-C314-EB9E-770E5AACD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C36D5-CA9D-1B87-A07D-2E8EE33E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4D503-D2A0-5D4F-64B7-40AA0DC0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A6CE-47BF-76F1-52C8-CECC6826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2253-D015-6234-3DEF-B8997899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6EB65-FB40-D517-E5F0-74CB03C5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96FC2-AB19-C675-5F71-F5756AF0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D28E-D9CA-0013-18AF-5D9C9F5D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943E1-6DAF-FE59-2371-C51A1151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CBBDC-B939-0447-1DE5-F138E66A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533FC-6396-7DF3-E0B3-E76D27C2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54D4-AC44-42AA-B29B-DD6423E6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3452D-8BC1-C57B-91F6-D6CA88BAC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6B308-A48E-45E3-84B1-04A7AEFB5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E0BF2-BFAD-92B0-6097-4D670AB4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BFC2-5787-EDC0-2D9C-35BB2CDB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4B6C9-D832-1C89-7E9B-6714B7DF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D500-43C3-8E68-6A9A-D0BB6131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B0940-A5A7-C44F-11BE-C15B1A662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33220-A19A-6A03-AF51-6C3D46C05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37C03-914D-28C7-BD44-9AACFDCC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0638F-1BF6-2E3A-4D70-EF2267EE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B107F-B1E1-B5FA-0E4A-33875457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71153-1C3C-95BE-9753-C90C3BAD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26682-2D50-C08C-0F14-A487F6D4E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6BB3B-9FBA-D3CC-3A5C-C91EF336A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0375-DE69-4636-BAE1-F9B98B57DE3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67262-B4C8-DFE5-38DD-30C0D8627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EAD26-34CF-99F8-4D00-159644CB9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6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0D9F8-3C3E-B9BA-1201-E28B83D34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aper with 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E3655B0-2F6A-27C3-41AA-71622FE7E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DBC23-118D-5D2C-810D-0E3B9A67D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8E2C1836-E2BB-CF4E-C7E8-570FE0441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CA299E-EB6B-F3F4-B7CD-95CAF01F37ED}"/>
              </a:ext>
            </a:extLst>
          </p:cNvPr>
          <p:cNvSpPr txBox="1"/>
          <p:nvPr/>
        </p:nvSpPr>
        <p:spPr>
          <a:xfrm>
            <a:off x="2398144" y="2812211"/>
            <a:ext cx="7358332" cy="32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8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Toccata - </a:t>
            </a:r>
            <a:r>
              <a:rPr lang="en-US" sz="4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Fughetto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on C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0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15926-5FCE-3DCA-0035-DBCE8BA4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AECD418C-2AC9-5EA6-DCE9-D95A192DD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6B3300-5B35-4D8E-43AD-AA5B567495CA}"/>
              </a:ext>
            </a:extLst>
          </p:cNvPr>
          <p:cNvSpPr txBox="1"/>
          <p:nvPr/>
        </p:nvSpPr>
        <p:spPr>
          <a:xfrm>
            <a:off x="2398144" y="2812211"/>
            <a:ext cx="7358332" cy="32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9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Toccata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on D Flat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3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62697-BA15-0901-CF14-5C2FF8F7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790C08C0-0181-C4D7-B7C3-48ED690B3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21C241-1A7F-449B-448C-25C2A8D69B4D}"/>
              </a:ext>
            </a:extLst>
          </p:cNvPr>
          <p:cNvSpPr txBox="1"/>
          <p:nvPr/>
        </p:nvSpPr>
        <p:spPr>
          <a:xfrm>
            <a:off x="2416834" y="2449902"/>
            <a:ext cx="7358332" cy="3883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10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Prelude, Fughetta and Chorale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Journey in Major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on D from B Flat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5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5BA10-501C-A460-9771-68123856F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067A368E-E9E6-9C25-3AAE-5578B7109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8FBA42-2F99-6D85-8DFF-06690EC0D035}"/>
              </a:ext>
            </a:extLst>
          </p:cNvPr>
          <p:cNvSpPr txBox="1"/>
          <p:nvPr/>
        </p:nvSpPr>
        <p:spPr>
          <a:xfrm>
            <a:off x="2398144" y="2812211"/>
            <a:ext cx="7358332" cy="32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11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Toccata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Concluding on E Flat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7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A2313-2150-CAB3-4451-99FF70669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D7481D36-B3CA-25A3-910A-26FA4A26E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7FB0D2-9970-0B14-B8AE-55E8C8DEDA8D}"/>
              </a:ext>
            </a:extLst>
          </p:cNvPr>
          <p:cNvSpPr txBox="1"/>
          <p:nvPr/>
        </p:nvSpPr>
        <p:spPr>
          <a:xfrm>
            <a:off x="2398144" y="2812211"/>
            <a:ext cx="7358332" cy="32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12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Expounding</a:t>
            </a: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D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EFC6F-BD5C-75CE-511E-37834D72D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37373CB9-3A36-5D3C-B2CA-ED6A7A5C1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D9D1EB-3243-25EC-058C-F715C0F5B6FD}"/>
              </a:ext>
            </a:extLst>
          </p:cNvPr>
          <p:cNvSpPr txBox="1"/>
          <p:nvPr/>
        </p:nvSpPr>
        <p:spPr>
          <a:xfrm>
            <a:off x="2398144" y="2812211"/>
            <a:ext cx="7358332" cy="32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13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Mystery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Expounding</a:t>
            </a: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D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2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66474-F242-DCEF-5825-F1EEFF7F7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49909050-E862-2447-D6BD-119038574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23618E-D2F5-B042-7D4B-375C36EB4229}"/>
              </a:ext>
            </a:extLst>
          </p:cNvPr>
          <p:cNvSpPr txBox="1"/>
          <p:nvPr/>
        </p:nvSpPr>
        <p:spPr>
          <a:xfrm>
            <a:off x="2398144" y="2812211"/>
            <a:ext cx="7358332" cy="32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14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Farewell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Expounding</a:t>
            </a: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Around A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2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D38C2-6B82-DB4B-23DF-34FD382E4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9C8304D6-F4A8-EB17-E1A3-C2445CE5D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E086E4-F938-F0BB-BC92-9C1A76441D86}"/>
              </a:ext>
            </a:extLst>
          </p:cNvPr>
          <p:cNvSpPr txBox="1"/>
          <p:nvPr/>
        </p:nvSpPr>
        <p:spPr>
          <a:xfrm>
            <a:off x="2398144" y="2812211"/>
            <a:ext cx="7358332" cy="269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15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Fantasia on an American Tune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Chester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7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DCF9E-B9B6-ED6E-A8EB-B3526DFDB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552BF8-CBD6-7E99-DBF9-093A043EE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5517"/>
            <a:ext cx="9144000" cy="1479430"/>
          </a:xfrm>
        </p:spPr>
        <p:txBody>
          <a:bodyPr>
            <a:normAutofit/>
          </a:bodyPr>
          <a:lstStyle/>
          <a:p>
            <a:r>
              <a:rPr lang="en-US" dirty="0"/>
              <a:t>James F. Rickley, Organ</a:t>
            </a:r>
          </a:p>
          <a:p>
            <a:r>
              <a:rPr lang="en-US" dirty="0"/>
              <a:t>A Sequential Progression</a:t>
            </a:r>
          </a:p>
          <a:p>
            <a:r>
              <a:rPr lang="en-US" dirty="0"/>
              <a:t>15 Compositions</a:t>
            </a:r>
          </a:p>
          <a:p>
            <a:endParaRPr lang="en-US" dirty="0"/>
          </a:p>
        </p:txBody>
      </p:sp>
      <p:pic>
        <p:nvPicPr>
          <p:cNvPr id="5" name="Picture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064FABC0-1ECE-D5BC-B7E9-4B11C53A6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4" y="321764"/>
            <a:ext cx="6304472" cy="3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0D9F8-3C3E-B9BA-1201-E28B83D34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aper with 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E3655B0-2F6A-27C3-41AA-71622FE7E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8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1533F1-97BA-1F5D-AC87-B6C2FDD1C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5517"/>
            <a:ext cx="9144000" cy="1479430"/>
          </a:xfrm>
        </p:spPr>
        <p:txBody>
          <a:bodyPr>
            <a:normAutofit/>
          </a:bodyPr>
          <a:lstStyle/>
          <a:p>
            <a:r>
              <a:rPr lang="en-US" dirty="0"/>
              <a:t>James F. Rickley, Organ</a:t>
            </a:r>
          </a:p>
          <a:p>
            <a:r>
              <a:rPr lang="en-US" dirty="0"/>
              <a:t>A Sequential Progression</a:t>
            </a:r>
          </a:p>
          <a:p>
            <a:r>
              <a:rPr lang="en-US" dirty="0"/>
              <a:t>15 Compositions</a:t>
            </a:r>
          </a:p>
          <a:p>
            <a:endParaRPr lang="en-US" dirty="0"/>
          </a:p>
        </p:txBody>
      </p:sp>
      <p:pic>
        <p:nvPicPr>
          <p:cNvPr id="5" name="Picture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AD09590C-7645-D20A-582E-8BB6FFE57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4" y="321764"/>
            <a:ext cx="6304472" cy="3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2398144" y="2812211"/>
            <a:ext cx="7358332" cy="309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1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Procession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Composed to Celebrate the Wedding of Eileen and </a:t>
            </a:r>
            <a:r>
              <a:rPr lang="en-US" sz="32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Kreg</a:t>
            </a:r>
            <a:r>
              <a:rPr lang="en-US" sz="3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Morton April 13, 1974</a:t>
            </a:r>
          </a:p>
        </p:txBody>
      </p:sp>
    </p:spTree>
    <p:extLst>
      <p:ext uri="{BB962C8B-B14F-4D97-AF65-F5344CB8AC3E}">
        <p14:creationId xmlns:p14="http://schemas.microsoft.com/office/powerpoint/2010/main" val="34030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05EC8-FCB5-6923-5441-791AFBCC5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1A0119DB-7D12-1217-A3F6-B2EFE9BC3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9DB560-3FE4-A49F-3D59-22C6864C96E8}"/>
              </a:ext>
            </a:extLst>
          </p:cNvPr>
          <p:cNvSpPr txBox="1"/>
          <p:nvPr/>
        </p:nvSpPr>
        <p:spPr>
          <a:xfrm>
            <a:off x="2398144" y="2812211"/>
            <a:ext cx="7358332" cy="309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2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Recessional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Composed to Celebrate the Wedding of Eileen and </a:t>
            </a:r>
            <a:r>
              <a:rPr lang="en-US" sz="32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Kreg</a:t>
            </a:r>
            <a:r>
              <a:rPr lang="en-US" sz="3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Morton April 13, 1974</a:t>
            </a:r>
          </a:p>
        </p:txBody>
      </p:sp>
    </p:spTree>
    <p:extLst>
      <p:ext uri="{BB962C8B-B14F-4D97-AF65-F5344CB8AC3E}">
        <p14:creationId xmlns:p14="http://schemas.microsoft.com/office/powerpoint/2010/main" val="204878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BB2E9-ED71-DA58-6C93-8C0828EF6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BC44B93F-90AD-8793-4FFA-F2CA46998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280BE5-2FDE-B4C5-CC90-1F044F896810}"/>
              </a:ext>
            </a:extLst>
          </p:cNvPr>
          <p:cNvSpPr txBox="1"/>
          <p:nvPr/>
        </p:nvSpPr>
        <p:spPr>
          <a:xfrm>
            <a:off x="2398144" y="2812211"/>
            <a:ext cx="7358332" cy="32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3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Turbulence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on D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7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BC990-9054-2FFA-81CC-2C590524B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282C853C-9317-EC60-3DFD-286CFC633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04760F-3724-BD9E-F490-8660C977074D}"/>
              </a:ext>
            </a:extLst>
          </p:cNvPr>
          <p:cNvSpPr txBox="1"/>
          <p:nvPr/>
        </p:nvSpPr>
        <p:spPr>
          <a:xfrm>
            <a:off x="2398144" y="2812211"/>
            <a:ext cx="7358332" cy="32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4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 It Is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on A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2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F7BF3-D196-C03A-A60F-E3C8C8C0F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157D9CD2-52C1-269C-84EC-6D8E83D70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77AD04-F8BE-6272-2F9B-AB40D1BC5D86}"/>
              </a:ext>
            </a:extLst>
          </p:cNvPr>
          <p:cNvSpPr txBox="1"/>
          <p:nvPr/>
        </p:nvSpPr>
        <p:spPr>
          <a:xfrm>
            <a:off x="2398144" y="2812211"/>
            <a:ext cx="7358332" cy="32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5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on C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8F031-AF7F-6DC0-A27A-F6DFFD31A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25C86467-AED6-602C-6656-4A9FF1C2D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FD6434-CF50-D93F-24F7-4CD2B8825C4D}"/>
              </a:ext>
            </a:extLst>
          </p:cNvPr>
          <p:cNvSpPr txBox="1"/>
          <p:nvPr/>
        </p:nvSpPr>
        <p:spPr>
          <a:xfrm>
            <a:off x="2398144" y="2812211"/>
            <a:ext cx="7358332" cy="32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6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on C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3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5CB56-5922-27DD-9D64-BDED3C4F0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09660778-99D2-6D33-AEDB-2669A71BB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AB267-ED8D-FE06-1C9E-C71D8317F997}"/>
              </a:ext>
            </a:extLst>
          </p:cNvPr>
          <p:cNvSpPr txBox="1"/>
          <p:nvPr/>
        </p:nvSpPr>
        <p:spPr>
          <a:xfrm>
            <a:off x="2398144" y="2812211"/>
            <a:ext cx="7358332" cy="32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Tonal Procession 7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on C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7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6508</TotalTime>
  <Words>167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Rickley</dc:creator>
  <cp:lastModifiedBy>James Rickley</cp:lastModifiedBy>
  <cp:revision>4</cp:revision>
  <dcterms:created xsi:type="dcterms:W3CDTF">2024-02-07T02:12:33Z</dcterms:created>
  <dcterms:modified xsi:type="dcterms:W3CDTF">2024-03-08T07:46:05Z</dcterms:modified>
</cp:coreProperties>
</file>