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94" r:id="rId4"/>
    <p:sldId id="308" r:id="rId5"/>
    <p:sldId id="309" r:id="rId6"/>
    <p:sldId id="310" r:id="rId7"/>
    <p:sldId id="311" r:id="rId8"/>
    <p:sldId id="312" r:id="rId9"/>
    <p:sldId id="307" r:id="rId10"/>
    <p:sldId id="30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9E1E7-8861-FE6D-AB10-F547F1F0A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504345-462D-B784-51A1-900944470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55F90-3270-3091-4A92-F94C3FB05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0375-DE69-4636-BAE1-F9B98B57DE36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44D00-5153-7C67-7FA0-89A0E2A1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8701D-BF20-BF0C-EE74-87D139A7D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E00C-A5E5-41FE-9FA2-34B578A1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71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0368C-9E56-4FE5-8ADD-E50AE8DA1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49F1C7-9B12-745E-ABB4-DBFDADBE65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E5C22-1733-4C8A-3DC8-E005D3168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0375-DE69-4636-BAE1-F9B98B57DE36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72C2B-3FED-36BD-86AE-774451B91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D0281-BDA2-F20D-0D08-30A0B84FC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E00C-A5E5-41FE-9FA2-34B578A1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4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DC9E84-B7BD-837E-D61A-67FF158927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85DE-0AAF-6A1E-4AEB-92B050E3F2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DAB8B-A9B4-C7B2-7D9E-2A5EC3B89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0375-DE69-4636-BAE1-F9B98B57DE36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E5EA6-1D91-E7AA-75BE-DF6967A64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5D7F9-EDE2-8A2B-CC4F-32F7B4164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E00C-A5E5-41FE-9FA2-34B578A1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37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07949-1F33-A2E3-16F6-59359557F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005ED-BBAD-9A85-7A6B-2AB7E4B04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41D93-3F65-2E68-763F-26CF26574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0375-DE69-4636-BAE1-F9B98B57DE36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1FBDF-8D79-1612-3616-C71026D02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755E2-C546-5887-2F3F-E12FF28B2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E00C-A5E5-41FE-9FA2-34B578A1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2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10F82-71E3-6ED9-4CBC-15FB424E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8643E-D554-B094-AE7E-9A24C8650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B2B4F-D930-1902-0633-DD5CDAFB1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0375-DE69-4636-BAE1-F9B98B57DE36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141F7-50FD-0360-7D3D-D88A7B08E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DBCAD-5B91-F28B-5C25-6A0C3A74E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E00C-A5E5-41FE-9FA2-34B578A1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88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B0F72-A221-CE46-D13B-41E0487A2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7ED83-C74C-3A1C-00CA-07A1BDA9D8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38DCBC-DF86-7252-8FBB-A980D7614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E3EF2-9644-5EC4-91B8-7656B90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0375-DE69-4636-BAE1-F9B98B57DE36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290566-FD03-AF7F-D5B1-CB668BF64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D8028-5ABE-5618-2218-183F599D5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E00C-A5E5-41FE-9FA2-34B578A1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2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9C230-00D0-0236-24D2-B8588E92F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EC127-D069-0ABD-4EF1-0A52884B0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F42501-942B-C9C6-D906-C9263CD09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95E3A6-CCA1-55D3-2A03-5A9D23F89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E2B595-72E7-C314-EB9E-770E5AACDB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DC36D5-CA9D-1B87-A07D-2E8EE33E6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0375-DE69-4636-BAE1-F9B98B57DE36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74D503-D2A0-5D4F-64B7-40AA0DC07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95A6CE-47BF-76F1-52C8-CECC68268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E00C-A5E5-41FE-9FA2-34B578A1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39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62253-D015-6234-3DEF-B89978991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66EB65-FB40-D517-E5F0-74CB03C5E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0375-DE69-4636-BAE1-F9B98B57DE36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996FC2-AB19-C675-5F71-F5756AF07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3BD28E-D9CA-0013-18AF-5D9C9F5D8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E00C-A5E5-41FE-9FA2-34B578A1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1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D943E1-6DAF-FE59-2371-C51A1151B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0375-DE69-4636-BAE1-F9B98B57DE36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ECBBDC-B939-0447-1DE5-F138E66AE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533FC-6396-7DF3-E0B3-E76D27C20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E00C-A5E5-41FE-9FA2-34B578A1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45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54D4-AC44-42AA-B29B-DD6423E62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3452D-8BC1-C57B-91F6-D6CA88BAC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6B308-A48E-45E3-84B1-04A7AEFB5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6E0BF2-BFAD-92B0-6097-4D670AB4A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0375-DE69-4636-BAE1-F9B98B57DE36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BFC2-5787-EDC0-2D9C-35BB2CDB2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4B6C9-D832-1C89-7E9B-6714B7DFE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E00C-A5E5-41FE-9FA2-34B578A1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65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DD500-43C3-8E68-6A9A-D0BB61312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0B0940-A5A7-C44F-11BE-C15B1A6627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D33220-A19A-6A03-AF51-6C3D46C05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37C03-914D-28C7-BD44-9AACFDCC6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0375-DE69-4636-BAE1-F9B98B57DE36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0638F-1BF6-2E3A-4D70-EF2267EED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9B107F-B1E1-B5FA-0E4A-338754575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E00C-A5E5-41FE-9FA2-34B578A1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90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671153-1C3C-95BE-9753-C90C3BAD8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26682-2D50-C08C-0F14-A487F6D4E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6BB3B-9FBA-D3CC-3A5C-C91EF336AE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90375-DE69-4636-BAE1-F9B98B57DE36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67262-B4C8-DFE5-38DD-30C0D8627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EAD26-34CF-99F8-4D00-159644CB9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7E00C-A5E5-41FE-9FA2-34B578A1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68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paper with a blue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DB1A54E5-DE26-CD26-917E-2F54D5216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71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0D9F8-3C3E-B9BA-1201-E28B83D34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paper with a blue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0E3655B0-2F6A-27C3-41AA-71622FE7E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4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01533F1-97BA-1F5D-AC87-B6C2FDD1C6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44195"/>
            <a:ext cx="9144000" cy="1932317"/>
          </a:xfrm>
        </p:spPr>
        <p:txBody>
          <a:bodyPr>
            <a:normAutofit/>
          </a:bodyPr>
          <a:lstStyle/>
          <a:p>
            <a:r>
              <a:rPr lang="en-US" dirty="0"/>
              <a:t>Millie Rios Abam, Flute</a:t>
            </a:r>
          </a:p>
          <a:p>
            <a:r>
              <a:rPr lang="en-US" dirty="0"/>
              <a:t>Tyler </a:t>
            </a:r>
            <a:r>
              <a:rPr lang="en-US" dirty="0" err="1"/>
              <a:t>Menzales</a:t>
            </a:r>
            <a:r>
              <a:rPr lang="en-US" dirty="0"/>
              <a:t>, Flute</a:t>
            </a:r>
          </a:p>
          <a:p>
            <a:r>
              <a:rPr lang="en-US" dirty="0"/>
              <a:t>Adventures Together By James F. Rickley</a:t>
            </a:r>
          </a:p>
          <a:p>
            <a:r>
              <a:rPr lang="en-US" i="1" dirty="0"/>
              <a:t>Commissioned by the Montana Arts Council</a:t>
            </a:r>
          </a:p>
          <a:p>
            <a:endParaRPr lang="en-US" i="1" dirty="0"/>
          </a:p>
        </p:txBody>
      </p:sp>
      <p:pic>
        <p:nvPicPr>
          <p:cNvPr id="5" name="Picture 4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AD09590C-7645-D20A-582E-8BB6FFE57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764" y="321764"/>
            <a:ext cx="6304472" cy="398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1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B8D64-92F5-EC9A-2FF0-5D938B568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8D096B2F-40EB-942B-5F6B-AF755D664C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67" y="365125"/>
            <a:ext cx="3299698" cy="208477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D63E92-BBA8-200C-A76B-7D199A91AF60}"/>
              </a:ext>
            </a:extLst>
          </p:cNvPr>
          <p:cNvSpPr txBox="1"/>
          <p:nvPr/>
        </p:nvSpPr>
        <p:spPr>
          <a:xfrm>
            <a:off x="2398144" y="2812211"/>
            <a:ext cx="7358332" cy="1686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Knowing</a:t>
            </a:r>
          </a:p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CA76AE-9835-58FA-8977-A37B0FAFE85A}"/>
              </a:ext>
            </a:extLst>
          </p:cNvPr>
          <p:cNvSpPr txBox="1"/>
          <p:nvPr/>
        </p:nvSpPr>
        <p:spPr>
          <a:xfrm>
            <a:off x="741872" y="802257"/>
            <a:ext cx="4083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Adventures Together</a:t>
            </a:r>
          </a:p>
        </p:txBody>
      </p:sp>
    </p:spTree>
    <p:extLst>
      <p:ext uri="{BB962C8B-B14F-4D97-AF65-F5344CB8AC3E}">
        <p14:creationId xmlns:p14="http://schemas.microsoft.com/office/powerpoint/2010/main" val="1334528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59BD6-AC8E-B063-A160-B6B53BB5D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40CA92FC-98DA-EB6F-0658-FEAF6A2378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67" y="365125"/>
            <a:ext cx="3299698" cy="208477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5E2731-6AE6-F6D9-5C58-392E06739670}"/>
              </a:ext>
            </a:extLst>
          </p:cNvPr>
          <p:cNvSpPr txBox="1"/>
          <p:nvPr/>
        </p:nvSpPr>
        <p:spPr>
          <a:xfrm>
            <a:off x="2398144" y="2812211"/>
            <a:ext cx="7358332" cy="1686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Bonding</a:t>
            </a:r>
          </a:p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70056E-4169-B36C-72D8-CF0A40385223}"/>
              </a:ext>
            </a:extLst>
          </p:cNvPr>
          <p:cNvSpPr txBox="1"/>
          <p:nvPr/>
        </p:nvSpPr>
        <p:spPr>
          <a:xfrm>
            <a:off x="741872" y="802257"/>
            <a:ext cx="4083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Adventures Together</a:t>
            </a:r>
          </a:p>
        </p:txBody>
      </p:sp>
    </p:spTree>
    <p:extLst>
      <p:ext uri="{BB962C8B-B14F-4D97-AF65-F5344CB8AC3E}">
        <p14:creationId xmlns:p14="http://schemas.microsoft.com/office/powerpoint/2010/main" val="1563477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8B022-40FE-84DB-6E1C-FEC23A94C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9DC384C1-B366-BA44-5EE3-B144E845CB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67" y="365125"/>
            <a:ext cx="3299698" cy="208477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259F42-AF55-A609-86DA-4D2316C5F1F9}"/>
              </a:ext>
            </a:extLst>
          </p:cNvPr>
          <p:cNvSpPr txBox="1"/>
          <p:nvPr/>
        </p:nvSpPr>
        <p:spPr>
          <a:xfrm>
            <a:off x="2398144" y="2812211"/>
            <a:ext cx="7358332" cy="1686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Struggle</a:t>
            </a:r>
          </a:p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A974F3-03C7-4ED8-B7A1-7FDBBE122D37}"/>
              </a:ext>
            </a:extLst>
          </p:cNvPr>
          <p:cNvSpPr txBox="1"/>
          <p:nvPr/>
        </p:nvSpPr>
        <p:spPr>
          <a:xfrm>
            <a:off x="741872" y="802257"/>
            <a:ext cx="4083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Adventures Together</a:t>
            </a:r>
          </a:p>
        </p:txBody>
      </p:sp>
    </p:spTree>
    <p:extLst>
      <p:ext uri="{BB962C8B-B14F-4D97-AF65-F5344CB8AC3E}">
        <p14:creationId xmlns:p14="http://schemas.microsoft.com/office/powerpoint/2010/main" val="3446781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C00B0-9FDB-98D4-F8F8-1F3BC0889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4C772B90-88B7-3095-33B2-4C83DB2847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67" y="365125"/>
            <a:ext cx="3299698" cy="208477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BBDB6C-D0FE-7E65-93E9-DB2D3E76A4CE}"/>
              </a:ext>
            </a:extLst>
          </p:cNvPr>
          <p:cNvSpPr txBox="1"/>
          <p:nvPr/>
        </p:nvSpPr>
        <p:spPr>
          <a:xfrm>
            <a:off x="2398144" y="2812211"/>
            <a:ext cx="7358332" cy="1686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Stability</a:t>
            </a:r>
          </a:p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5B9401-660E-75CD-7B55-2365EBB803E0}"/>
              </a:ext>
            </a:extLst>
          </p:cNvPr>
          <p:cNvSpPr txBox="1"/>
          <p:nvPr/>
        </p:nvSpPr>
        <p:spPr>
          <a:xfrm>
            <a:off x="741872" y="802257"/>
            <a:ext cx="4083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Adventures Together</a:t>
            </a:r>
          </a:p>
        </p:txBody>
      </p:sp>
    </p:spTree>
    <p:extLst>
      <p:ext uri="{BB962C8B-B14F-4D97-AF65-F5344CB8AC3E}">
        <p14:creationId xmlns:p14="http://schemas.microsoft.com/office/powerpoint/2010/main" val="1719371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E89FE-D7D3-61D2-8215-8EB0F421F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DAC02931-C62A-71B3-1BF8-7D88FF8634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67" y="365125"/>
            <a:ext cx="3299698" cy="208477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3E2664-1E86-96DA-E67E-FFE96F208EA4}"/>
              </a:ext>
            </a:extLst>
          </p:cNvPr>
          <p:cNvSpPr txBox="1"/>
          <p:nvPr/>
        </p:nvSpPr>
        <p:spPr>
          <a:xfrm>
            <a:off x="2398144" y="2812211"/>
            <a:ext cx="7358332" cy="1686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Commitment</a:t>
            </a:r>
          </a:p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A458FC-E3C9-6E23-940F-EFE1ACFC8083}"/>
              </a:ext>
            </a:extLst>
          </p:cNvPr>
          <p:cNvSpPr txBox="1"/>
          <p:nvPr/>
        </p:nvSpPr>
        <p:spPr>
          <a:xfrm>
            <a:off x="741872" y="802257"/>
            <a:ext cx="4083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Adventures Together</a:t>
            </a:r>
          </a:p>
        </p:txBody>
      </p:sp>
    </p:spTree>
    <p:extLst>
      <p:ext uri="{BB962C8B-B14F-4D97-AF65-F5344CB8AC3E}">
        <p14:creationId xmlns:p14="http://schemas.microsoft.com/office/powerpoint/2010/main" val="2089258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B1365-52E1-47EC-0E55-A710DB4F4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8ADA7AA1-7E6B-6603-4C8F-6B20804254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67" y="365125"/>
            <a:ext cx="3299698" cy="208477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982864-B185-2358-530D-4F0DBDB1CC9E}"/>
              </a:ext>
            </a:extLst>
          </p:cNvPr>
          <p:cNvSpPr txBox="1"/>
          <p:nvPr/>
        </p:nvSpPr>
        <p:spPr>
          <a:xfrm>
            <a:off x="2398144" y="2812211"/>
            <a:ext cx="7358332" cy="1686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Bliss</a:t>
            </a:r>
          </a:p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DB0CD8-0384-3899-357D-B1631039F169}"/>
              </a:ext>
            </a:extLst>
          </p:cNvPr>
          <p:cNvSpPr txBox="1"/>
          <p:nvPr/>
        </p:nvSpPr>
        <p:spPr>
          <a:xfrm>
            <a:off x="741872" y="802257"/>
            <a:ext cx="4083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Adventures Together</a:t>
            </a:r>
          </a:p>
        </p:txBody>
      </p:sp>
    </p:spTree>
    <p:extLst>
      <p:ext uri="{BB962C8B-B14F-4D97-AF65-F5344CB8AC3E}">
        <p14:creationId xmlns:p14="http://schemas.microsoft.com/office/powerpoint/2010/main" val="3492615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50E82-E9EA-9470-5461-2A517221D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0591160-2796-A107-4E08-56FE999AA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44195"/>
            <a:ext cx="9144000" cy="1932317"/>
          </a:xfrm>
        </p:spPr>
        <p:txBody>
          <a:bodyPr>
            <a:normAutofit/>
          </a:bodyPr>
          <a:lstStyle/>
          <a:p>
            <a:r>
              <a:rPr lang="en-US" dirty="0"/>
              <a:t>Millie Rios Abam, Flute</a:t>
            </a:r>
          </a:p>
          <a:p>
            <a:r>
              <a:rPr lang="en-US" dirty="0"/>
              <a:t>Tyler </a:t>
            </a:r>
            <a:r>
              <a:rPr lang="en-US" dirty="0" err="1"/>
              <a:t>Menzales</a:t>
            </a:r>
            <a:r>
              <a:rPr lang="en-US" dirty="0"/>
              <a:t>, Flute</a:t>
            </a:r>
          </a:p>
          <a:p>
            <a:r>
              <a:rPr lang="en-US" dirty="0"/>
              <a:t>Adventures Together By James F. Rickley</a:t>
            </a:r>
          </a:p>
          <a:p>
            <a:r>
              <a:rPr lang="en-US" i="1" dirty="0"/>
              <a:t>Commissioned by the Montana Arts Council</a:t>
            </a:r>
          </a:p>
          <a:p>
            <a:endParaRPr lang="en-US" i="1" dirty="0"/>
          </a:p>
        </p:txBody>
      </p:sp>
      <p:pic>
        <p:nvPicPr>
          <p:cNvPr id="5" name="Picture 4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CFE1E76C-1995-F901-E97C-D495FCEE8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764" y="321764"/>
            <a:ext cx="6304472" cy="398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72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</TotalTime>
  <Words>68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Rickley</dc:creator>
  <cp:lastModifiedBy>James Rickley</cp:lastModifiedBy>
  <cp:revision>5</cp:revision>
  <dcterms:created xsi:type="dcterms:W3CDTF">2024-02-07T02:12:33Z</dcterms:created>
  <dcterms:modified xsi:type="dcterms:W3CDTF">2024-03-03T19:46:38Z</dcterms:modified>
</cp:coreProperties>
</file>