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94" r:id="rId4"/>
    <p:sldId id="258" r:id="rId5"/>
    <p:sldId id="259" r:id="rId6"/>
    <p:sldId id="260" r:id="rId7"/>
    <p:sldId id="261" r:id="rId8"/>
    <p:sldId id="295" r:id="rId9"/>
    <p:sldId id="296" r:id="rId10"/>
    <p:sldId id="297" r:id="rId11"/>
    <p:sldId id="298" r:id="rId12"/>
    <p:sldId id="300" r:id="rId13"/>
    <p:sldId id="304" r:id="rId14"/>
    <p:sldId id="301" r:id="rId15"/>
    <p:sldId id="306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E1E7-8861-FE6D-AB10-F547F1F0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04345-462D-B784-51A1-90094447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5F90-3270-3091-4A92-F94C3FB0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4D00-5153-7C67-7FA0-89A0E2A1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8701D-BF20-BF0C-EE74-87D139A7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368C-9E56-4FE5-8ADD-E50AE8D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F1C7-9B12-745E-ABB4-DBFDADBE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5C22-1733-4C8A-3DC8-E005D316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2C2B-3FED-36BD-86AE-774451B9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0281-BDA2-F20D-0D08-30A0B84F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C9E84-B7BD-837E-D61A-67FF15892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85DE-0AAF-6A1E-4AEB-92B050E3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AB8B-A9B4-C7B2-7D9E-2A5EC3B8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EA6-1D91-E7AA-75BE-DF6967A6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D7F9-EDE2-8A2B-CC4F-32F7B416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7949-1F33-A2E3-16F6-59359557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5ED-BBAD-9A85-7A6B-2AB7E4B0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41D93-3F65-2E68-763F-26CF2657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1FBDF-8D79-1612-3616-C71026D0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55E2-C546-5887-2F3F-E12FF28B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0F82-71E3-6ED9-4CBC-15FB424E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643E-D554-B094-AE7E-9A24C865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2B4F-D930-1902-0633-DD5CDAFB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41F7-50FD-0360-7D3D-D88A7B0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DBCAD-5B91-F28B-5C25-6A0C3A74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0F72-A221-CE46-D13B-41E0487A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ED83-C74C-3A1C-00CA-07A1BDA9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8DCBC-DF86-7252-8FBB-A980D761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E3EF2-9644-5EC4-91B8-7656B90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90566-FD03-AF7F-D5B1-CB668BF6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D8028-5ABE-5618-2218-183F599D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C230-00D0-0236-24D2-B8588E92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EC127-D069-0ABD-4EF1-0A52884B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42501-942B-C9C6-D906-C9263CD0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5E3A6-CCA1-55D3-2A03-5A9D23F89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2B595-72E7-C314-EB9E-770E5AACD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C36D5-CA9D-1B87-A07D-2E8EE33E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4D503-D2A0-5D4F-64B7-40AA0DC0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A6CE-47BF-76F1-52C8-CECC6826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2253-D015-6234-3DEF-B8997899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6EB65-FB40-D517-E5F0-74CB03C5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96FC2-AB19-C675-5F71-F5756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D28E-D9CA-0013-18AF-5D9C9F5D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943E1-6DAF-FE59-2371-C51A1151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CBBDC-B939-0447-1DE5-F138E66A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533FC-6396-7DF3-E0B3-E76D27C2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54D4-AC44-42AA-B29B-DD6423E6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452D-8BC1-C57B-91F6-D6CA88BA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6B308-A48E-45E3-84B1-04A7AEFB5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E0BF2-BFAD-92B0-6097-4D670AB4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BFC2-5787-EDC0-2D9C-35BB2CDB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4B6C9-D832-1C89-7E9B-6714B7DF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D500-43C3-8E68-6A9A-D0BB6131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B0940-A5A7-C44F-11BE-C15B1A662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33220-A19A-6A03-AF51-6C3D46C0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37C03-914D-28C7-BD44-9AACFDCC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0638F-1BF6-2E3A-4D70-EF2267E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B107F-B1E1-B5FA-0E4A-33875457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71153-1C3C-95BE-9753-C90C3BAD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6682-2D50-C08C-0F14-A487F6D4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BB3B-9FBA-D3CC-3A5C-C91EF336A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0375-DE69-4636-BAE1-F9B98B57DE36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67262-B4C8-DFE5-38DD-30C0D862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AD26-34CF-99F8-4D00-159644CB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per with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B1A54E5-DE26-CD26-917E-2F54D521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8726-F729-B2CA-B68A-1422C2689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429036C2-E0B9-0209-954E-BD1ECBD8E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7E8371-D0A0-DEA6-7DA3-698675E4AE9D}"/>
              </a:ext>
            </a:extLst>
          </p:cNvPr>
          <p:cNvSpPr txBox="1"/>
          <p:nvPr/>
        </p:nvSpPr>
        <p:spPr>
          <a:xfrm>
            <a:off x="2398144" y="2812211"/>
            <a:ext cx="735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Perpetual Motion Machine #514</a:t>
            </a:r>
          </a:p>
          <a:p>
            <a:pPr algn="ctr"/>
            <a:r>
              <a:rPr lang="en-US" sz="4000" dirty="0"/>
              <a:t>2009</a:t>
            </a:r>
          </a:p>
          <a:p>
            <a:pPr algn="ctr"/>
            <a:r>
              <a:rPr lang="en-US" sz="4000" dirty="0"/>
              <a:t>David Saslav</a:t>
            </a:r>
          </a:p>
        </p:txBody>
      </p:sp>
    </p:spTree>
    <p:extLst>
      <p:ext uri="{BB962C8B-B14F-4D97-AF65-F5344CB8AC3E}">
        <p14:creationId xmlns:p14="http://schemas.microsoft.com/office/powerpoint/2010/main" val="16031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09C1A-46FF-6824-C28D-69A26FEF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9D69E03A-23A8-4D2B-2A8F-B33AE5B94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638F3-A853-1273-C0DE-37F8010240F6}"/>
              </a:ext>
            </a:extLst>
          </p:cNvPr>
          <p:cNvSpPr txBox="1"/>
          <p:nvPr/>
        </p:nvSpPr>
        <p:spPr>
          <a:xfrm>
            <a:off x="2398144" y="2812211"/>
            <a:ext cx="735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Rickley Suite in F</a:t>
            </a:r>
          </a:p>
          <a:p>
            <a:pPr algn="ctr"/>
            <a:r>
              <a:rPr lang="en-US" sz="4000" dirty="0"/>
              <a:t>2023</a:t>
            </a:r>
          </a:p>
          <a:p>
            <a:pPr algn="ctr"/>
            <a:r>
              <a:rPr lang="en-US" sz="4000" dirty="0"/>
              <a:t>Austin Maurer</a:t>
            </a:r>
          </a:p>
        </p:txBody>
      </p:sp>
    </p:spTree>
    <p:extLst>
      <p:ext uri="{BB962C8B-B14F-4D97-AF65-F5344CB8AC3E}">
        <p14:creationId xmlns:p14="http://schemas.microsoft.com/office/powerpoint/2010/main" val="139993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F22CE-11C9-6677-E6B0-92453E143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E8565FFD-33E0-E4C0-9F86-61C849E31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8C214-5186-C54C-4707-4FAC1D8BB3C2}"/>
              </a:ext>
            </a:extLst>
          </p:cNvPr>
          <p:cNvSpPr txBox="1"/>
          <p:nvPr/>
        </p:nvSpPr>
        <p:spPr>
          <a:xfrm>
            <a:off x="2398144" y="2812211"/>
            <a:ext cx="7358332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Darkness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1970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 Nicholls Furdell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0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DC84-7083-E0C0-454B-AB55245C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ED75C12E-5F34-49EE-369E-451D1AED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ECC529-2D61-5A3A-ADD8-B1EF954BD2C7}"/>
              </a:ext>
            </a:extLst>
          </p:cNvPr>
          <p:cNvSpPr txBox="1"/>
          <p:nvPr/>
        </p:nvSpPr>
        <p:spPr>
          <a:xfrm>
            <a:off x="2398144" y="2812211"/>
            <a:ext cx="7358332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Light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1970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 Nicholls Furdell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7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89A21-AB71-BFC7-6DE3-81D9A07FD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27F69A3E-3531-38B6-7439-BC544A44E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E255C-BC16-37BF-BD5F-EAF7597F3CC0}"/>
              </a:ext>
            </a:extLst>
          </p:cNvPr>
          <p:cNvSpPr txBox="1"/>
          <p:nvPr/>
        </p:nvSpPr>
        <p:spPr>
          <a:xfrm>
            <a:off x="2398144" y="2812211"/>
            <a:ext cx="735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Il </a:t>
            </a:r>
            <a:r>
              <a:rPr lang="en-US" sz="4000" dirty="0" err="1"/>
              <a:t>Bidone</a:t>
            </a:r>
            <a:endParaRPr lang="en-US" sz="4000" dirty="0"/>
          </a:p>
          <a:p>
            <a:pPr algn="ctr"/>
            <a:r>
              <a:rPr lang="en-US" sz="4000" dirty="0"/>
              <a:t>1968</a:t>
            </a:r>
          </a:p>
          <a:p>
            <a:pPr algn="ctr"/>
            <a:r>
              <a:rPr lang="en-US" sz="4000" dirty="0"/>
              <a:t>James F. Rickley</a:t>
            </a:r>
          </a:p>
        </p:txBody>
      </p:sp>
    </p:spTree>
    <p:extLst>
      <p:ext uri="{BB962C8B-B14F-4D97-AF65-F5344CB8AC3E}">
        <p14:creationId xmlns:p14="http://schemas.microsoft.com/office/powerpoint/2010/main" val="198579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B356-541F-6AC8-69A9-F63B5861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644202-112A-83D7-D73E-7829D9162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James F. Rickley, Piano, Organ</a:t>
            </a:r>
          </a:p>
          <a:p>
            <a:r>
              <a:rPr lang="en-US" dirty="0"/>
              <a:t>Works for Keyboard</a:t>
            </a:r>
            <a:endParaRPr lang="en-US" i="1" dirty="0"/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F3C0938D-DFDF-59A2-025C-8B6DDC159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0D9F8-3C3E-B9BA-1201-E28B83D3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per with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3655B0-2F6A-27C3-41AA-71622FE7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1533F1-97BA-1F5D-AC87-B6C2FDD1C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James F. Rickley, Piano, Organ</a:t>
            </a:r>
          </a:p>
          <a:p>
            <a:r>
              <a:rPr lang="en-US" dirty="0"/>
              <a:t>Works for Keyboard</a:t>
            </a:r>
            <a:endParaRPr lang="en-US" i="1" dirty="0"/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AD09590C-7645-D20A-582E-8BB6FFE5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B8D64-92F5-EC9A-2FF0-5D938B56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8D096B2F-40EB-942B-5F6B-AF755D664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D63E92-BBA8-200C-A76B-7D199A91AF60}"/>
              </a:ext>
            </a:extLst>
          </p:cNvPr>
          <p:cNvSpPr txBox="1"/>
          <p:nvPr/>
        </p:nvSpPr>
        <p:spPr>
          <a:xfrm>
            <a:off x="2398144" y="2812211"/>
            <a:ext cx="7358332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Day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Ryan Detrick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2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Exercise for Piano</a:t>
            </a:r>
          </a:p>
          <a:p>
            <a:pPr algn="ctr"/>
            <a:r>
              <a:rPr lang="en-US" sz="4000" dirty="0"/>
              <a:t>1967</a:t>
            </a:r>
          </a:p>
          <a:p>
            <a:pPr algn="ctr"/>
            <a:r>
              <a:rPr lang="en-US" sz="4000" dirty="0"/>
              <a:t>James F. Rickley</a:t>
            </a:r>
          </a:p>
        </p:txBody>
      </p:sp>
    </p:spTree>
    <p:extLst>
      <p:ext uri="{BB962C8B-B14F-4D97-AF65-F5344CB8AC3E}">
        <p14:creationId xmlns:p14="http://schemas.microsoft.com/office/powerpoint/2010/main" val="126767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Invention Imitation</a:t>
            </a:r>
          </a:p>
          <a:p>
            <a:pPr algn="ctr"/>
            <a:r>
              <a:rPr lang="en-US" sz="4000" dirty="0"/>
              <a:t>2019</a:t>
            </a:r>
          </a:p>
          <a:p>
            <a:pPr algn="ctr"/>
            <a:r>
              <a:rPr lang="en-US" sz="4000" dirty="0"/>
              <a:t>Laura Detrick</a:t>
            </a:r>
          </a:p>
        </p:txBody>
      </p:sp>
    </p:spTree>
    <p:extLst>
      <p:ext uri="{BB962C8B-B14F-4D97-AF65-F5344CB8AC3E}">
        <p14:creationId xmlns:p14="http://schemas.microsoft.com/office/powerpoint/2010/main" val="31699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Music Flows from Me</a:t>
            </a:r>
          </a:p>
          <a:p>
            <a:pPr algn="ctr"/>
            <a:r>
              <a:rPr lang="en-US" sz="4000" dirty="0"/>
              <a:t>2010</a:t>
            </a:r>
          </a:p>
          <a:p>
            <a:pPr algn="ctr"/>
            <a:r>
              <a:rPr lang="en-US" sz="4000" dirty="0"/>
              <a:t>Laura Detrick</a:t>
            </a:r>
          </a:p>
        </p:txBody>
      </p:sp>
    </p:spTree>
    <p:extLst>
      <p:ext uri="{BB962C8B-B14F-4D97-AF65-F5344CB8AC3E}">
        <p14:creationId xmlns:p14="http://schemas.microsoft.com/office/powerpoint/2010/main" val="14717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1656273" y="2812211"/>
            <a:ext cx="891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Rondo a la Puerta Rica</a:t>
            </a:r>
          </a:p>
          <a:p>
            <a:pPr algn="ctr"/>
            <a:r>
              <a:rPr lang="en-US" sz="4000" dirty="0"/>
              <a:t>2020</a:t>
            </a:r>
          </a:p>
          <a:p>
            <a:pPr algn="ctr"/>
            <a:r>
              <a:rPr lang="en-US" sz="4000" dirty="0"/>
              <a:t>Laura Detrick</a:t>
            </a:r>
          </a:p>
        </p:txBody>
      </p:sp>
    </p:spTree>
    <p:extLst>
      <p:ext uri="{BB962C8B-B14F-4D97-AF65-F5344CB8AC3E}">
        <p14:creationId xmlns:p14="http://schemas.microsoft.com/office/powerpoint/2010/main" val="41784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26207-6025-5098-D975-786EA8F4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76DA8E1D-C42C-5682-8CB7-8166AE2E2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5D4D19-5D27-8EBA-9A59-F801A41C2867}"/>
              </a:ext>
            </a:extLst>
          </p:cNvPr>
          <p:cNvSpPr txBox="1"/>
          <p:nvPr/>
        </p:nvSpPr>
        <p:spPr>
          <a:xfrm>
            <a:off x="2398144" y="2812211"/>
            <a:ext cx="7358332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Variations on a Russian Theme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Laura Detrick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5F8EA-0090-CBAC-0724-05B69F10C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83ED4855-40AB-86B2-CE34-1F616AAD5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5B150D-4B42-5F68-F328-B023B99A5403}"/>
              </a:ext>
            </a:extLst>
          </p:cNvPr>
          <p:cNvSpPr txBox="1"/>
          <p:nvPr/>
        </p:nvSpPr>
        <p:spPr>
          <a:xfrm>
            <a:off x="2398144" y="2812211"/>
            <a:ext cx="735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Side Porch Light</a:t>
            </a:r>
          </a:p>
          <a:p>
            <a:pPr algn="ctr"/>
            <a:r>
              <a:rPr lang="en-US" sz="4000" dirty="0"/>
              <a:t>2020</a:t>
            </a:r>
          </a:p>
          <a:p>
            <a:pPr algn="ctr"/>
            <a:r>
              <a:rPr lang="en-US" sz="4000" dirty="0"/>
              <a:t>Laura Detrick</a:t>
            </a:r>
          </a:p>
        </p:txBody>
      </p:sp>
    </p:spTree>
    <p:extLst>
      <p:ext uri="{BB962C8B-B14F-4D97-AF65-F5344CB8AC3E}">
        <p14:creationId xmlns:p14="http://schemas.microsoft.com/office/powerpoint/2010/main" val="396637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105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Rickley</dc:creator>
  <cp:lastModifiedBy>James Rickley</cp:lastModifiedBy>
  <cp:revision>4</cp:revision>
  <dcterms:created xsi:type="dcterms:W3CDTF">2024-02-07T02:12:33Z</dcterms:created>
  <dcterms:modified xsi:type="dcterms:W3CDTF">2024-02-25T03:59:15Z</dcterms:modified>
</cp:coreProperties>
</file>