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E1E7-8861-FE6D-AB10-F547F1F0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04345-462D-B784-51A1-900944470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5F90-3270-3091-4A92-F94C3FB0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44D00-5153-7C67-7FA0-89A0E2A1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8701D-BF20-BF0C-EE74-87D139A7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368C-9E56-4FE5-8ADD-E50AE8D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9F1C7-9B12-745E-ABB4-DBFDADBE6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5C22-1733-4C8A-3DC8-E005D316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72C2B-3FED-36BD-86AE-774451B9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D0281-BDA2-F20D-0D08-30A0B84F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C9E84-B7BD-837E-D61A-67FF15892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85DE-0AAF-6A1E-4AEB-92B050E3F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AB8B-A9B4-C7B2-7D9E-2A5EC3B8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5EA6-1D91-E7AA-75BE-DF6967A6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D7F9-EDE2-8A2B-CC4F-32F7B416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7949-1F33-A2E3-16F6-59359557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5ED-BBAD-9A85-7A6B-2AB7E4B04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41D93-3F65-2E68-763F-26CF2657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1FBDF-8D79-1612-3616-C71026D0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755E2-C546-5887-2F3F-E12FF28B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10F82-71E3-6ED9-4CBC-15FB424E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8643E-D554-B094-AE7E-9A24C8650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2B4F-D930-1902-0633-DD5CDAFB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41F7-50FD-0360-7D3D-D88A7B0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DBCAD-5B91-F28B-5C25-6A0C3A74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0F72-A221-CE46-D13B-41E0487A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ED83-C74C-3A1C-00CA-07A1BDA9D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8DCBC-DF86-7252-8FBB-A980D761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E3EF2-9644-5EC4-91B8-7656B90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90566-FD03-AF7F-D5B1-CB668BF6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D8028-5ABE-5618-2218-183F599D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C230-00D0-0236-24D2-B8588E92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EC127-D069-0ABD-4EF1-0A52884B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42501-942B-C9C6-D906-C9263CD09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5E3A6-CCA1-55D3-2A03-5A9D23F89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2B595-72E7-C314-EB9E-770E5AACD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C36D5-CA9D-1B87-A07D-2E8EE33E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4D503-D2A0-5D4F-64B7-40AA0DC0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5A6CE-47BF-76F1-52C8-CECC6826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2253-D015-6234-3DEF-B8997899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6EB65-FB40-D517-E5F0-74CB03C5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96FC2-AB19-C675-5F71-F5756AF07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D28E-D9CA-0013-18AF-5D9C9F5D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943E1-6DAF-FE59-2371-C51A1151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CBBDC-B939-0447-1DE5-F138E66A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533FC-6396-7DF3-E0B3-E76D27C2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54D4-AC44-42AA-B29B-DD6423E6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3452D-8BC1-C57B-91F6-D6CA88BA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6B308-A48E-45E3-84B1-04A7AEFB5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E0BF2-BFAD-92B0-6097-4D670AB4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BFC2-5787-EDC0-2D9C-35BB2CDB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4B6C9-D832-1C89-7E9B-6714B7DF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D500-43C3-8E68-6A9A-D0BB6131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B0940-A5A7-C44F-11BE-C15B1A662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33220-A19A-6A03-AF51-6C3D46C05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37C03-914D-28C7-BD44-9AACFDCC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0638F-1BF6-2E3A-4D70-EF2267EE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B107F-B1E1-B5FA-0E4A-33875457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671153-1C3C-95BE-9753-C90C3BAD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26682-2D50-C08C-0F14-A487F6D4E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6BB3B-9FBA-D3CC-3A5C-C91EF336A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0375-DE69-4636-BAE1-F9B98B57DE36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67262-B4C8-DFE5-38DD-30C0D862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EAD26-34CF-99F8-4D00-159644CB9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E00C-A5E5-41FE-9FA2-34B578A1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6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per with a blue and white background&#10;&#10;Description automatically generated">
            <a:extLst>
              <a:ext uri="{FF2B5EF4-FFF2-40B4-BE49-F238E27FC236}">
                <a16:creationId xmlns:a16="http://schemas.microsoft.com/office/drawing/2014/main" id="{35B19DB5-2605-80E1-8F76-0A2F72A18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7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C3CFE-3EBA-3452-9FBA-4C3AD01B8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0851699-6448-DFCC-EB8D-F349987C6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5517"/>
            <a:ext cx="9144000" cy="1479430"/>
          </a:xfrm>
        </p:spPr>
        <p:txBody>
          <a:bodyPr>
            <a:normAutofit/>
          </a:bodyPr>
          <a:lstStyle/>
          <a:p>
            <a:r>
              <a:rPr lang="en-US" dirty="0"/>
              <a:t>Millie Rios Abam, Flute</a:t>
            </a:r>
          </a:p>
          <a:p>
            <a:r>
              <a:rPr lang="en-US" dirty="0"/>
              <a:t>Journeys by James F. Rickley</a:t>
            </a:r>
          </a:p>
          <a:p>
            <a:endParaRPr lang="en-US" dirty="0"/>
          </a:p>
        </p:txBody>
      </p:sp>
      <p:pic>
        <p:nvPicPr>
          <p:cNvPr id="5" name="Picture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672C3B01-C630-9ED4-4D33-110159173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321764"/>
            <a:ext cx="6304472" cy="3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1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F88FA-E084-FE90-CFDF-856967FCC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4144F7EB-BB13-B052-E507-9CACB0879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D198C5-8063-643E-8E47-FE69B00B9507}"/>
              </a:ext>
            </a:extLst>
          </p:cNvPr>
          <p:cNvSpPr txBox="1"/>
          <p:nvPr/>
        </p:nvSpPr>
        <p:spPr>
          <a:xfrm>
            <a:off x="2398144" y="2812211"/>
            <a:ext cx="7358332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Infancy</a:t>
            </a:r>
          </a:p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3A8CC-B627-A6CD-66BC-A8035AB0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Journeys</a:t>
            </a:r>
          </a:p>
        </p:txBody>
      </p:sp>
    </p:spTree>
    <p:extLst>
      <p:ext uri="{BB962C8B-B14F-4D97-AF65-F5344CB8AC3E}">
        <p14:creationId xmlns:p14="http://schemas.microsoft.com/office/powerpoint/2010/main" val="355468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234AD-A0A6-A476-CFF4-84D88E564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6E81BAEC-C930-25C9-CCDA-B934432AE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48BF52-DB50-AC1B-FE45-9B68D1E2AC45}"/>
              </a:ext>
            </a:extLst>
          </p:cNvPr>
          <p:cNvSpPr txBox="1"/>
          <p:nvPr/>
        </p:nvSpPr>
        <p:spPr>
          <a:xfrm>
            <a:off x="2398144" y="2812211"/>
            <a:ext cx="735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</a:t>
            </a:r>
          </a:p>
          <a:p>
            <a:pPr algn="ctr"/>
            <a:r>
              <a:rPr lang="en-US" sz="4000" dirty="0"/>
              <a:t>The Schoolboy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2E6B4-9591-ED94-0AD6-254CD0BC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Journeys</a:t>
            </a:r>
          </a:p>
        </p:txBody>
      </p:sp>
    </p:spTree>
    <p:extLst>
      <p:ext uri="{BB962C8B-B14F-4D97-AF65-F5344CB8AC3E}">
        <p14:creationId xmlns:p14="http://schemas.microsoft.com/office/powerpoint/2010/main" val="24640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20646-0BDE-FC36-9F77-37B3BCB27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6CB69EFF-7FBC-FAC6-80DB-06A2BC4A3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314CF9-B0CB-6331-BAB0-7F006B32D21F}"/>
              </a:ext>
            </a:extLst>
          </p:cNvPr>
          <p:cNvSpPr txBox="1"/>
          <p:nvPr/>
        </p:nvSpPr>
        <p:spPr>
          <a:xfrm>
            <a:off x="2398144" y="2812211"/>
            <a:ext cx="735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</a:t>
            </a:r>
          </a:p>
          <a:p>
            <a:pPr algn="ctr"/>
            <a:r>
              <a:rPr lang="en-US" sz="4000" dirty="0"/>
              <a:t>The Lover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E2764D-4A7D-9BAE-179B-057829C8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Journeys</a:t>
            </a:r>
          </a:p>
        </p:txBody>
      </p:sp>
    </p:spTree>
    <p:extLst>
      <p:ext uri="{BB962C8B-B14F-4D97-AF65-F5344CB8AC3E}">
        <p14:creationId xmlns:p14="http://schemas.microsoft.com/office/powerpoint/2010/main" val="191502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253E3-BE29-3BE4-9500-BC98C647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421ED4EB-C9A4-6796-D5AD-9CDE1E527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3496DB-6F51-54AB-C604-D60126CC7C00}"/>
              </a:ext>
            </a:extLst>
          </p:cNvPr>
          <p:cNvSpPr txBox="1"/>
          <p:nvPr/>
        </p:nvSpPr>
        <p:spPr>
          <a:xfrm>
            <a:off x="2398144" y="2812211"/>
            <a:ext cx="735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4</a:t>
            </a:r>
          </a:p>
          <a:p>
            <a:pPr algn="ctr"/>
            <a:r>
              <a:rPr lang="en-US" sz="4000" dirty="0"/>
              <a:t>The Soldier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3B3C1D-A3EB-CB0A-1323-FBF1396C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Journeys</a:t>
            </a:r>
          </a:p>
        </p:txBody>
      </p:sp>
    </p:spTree>
    <p:extLst>
      <p:ext uri="{BB962C8B-B14F-4D97-AF65-F5344CB8AC3E}">
        <p14:creationId xmlns:p14="http://schemas.microsoft.com/office/powerpoint/2010/main" val="268211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D7362-3FDC-F599-50B3-2BE969384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92EC15A4-85A6-7FF5-AA81-E8E8B8C30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DD1657-CCD9-1A4D-3971-44F81FFEF312}"/>
              </a:ext>
            </a:extLst>
          </p:cNvPr>
          <p:cNvSpPr txBox="1"/>
          <p:nvPr/>
        </p:nvSpPr>
        <p:spPr>
          <a:xfrm>
            <a:off x="1656273" y="2812211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5</a:t>
            </a:r>
          </a:p>
          <a:p>
            <a:pPr algn="ctr"/>
            <a:r>
              <a:rPr lang="en-US" sz="4000" dirty="0"/>
              <a:t>The Justice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A57483-DE16-3D13-1D63-C5189498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Journeys</a:t>
            </a:r>
          </a:p>
        </p:txBody>
      </p:sp>
    </p:spTree>
    <p:extLst>
      <p:ext uri="{BB962C8B-B14F-4D97-AF65-F5344CB8AC3E}">
        <p14:creationId xmlns:p14="http://schemas.microsoft.com/office/powerpoint/2010/main" val="91284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E430D-437A-CC1C-B5C8-F830E207A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CB0A30A3-E59B-D95C-2C83-4F4EB734A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7FE92-48F0-9561-CABF-04B4716531D7}"/>
              </a:ext>
            </a:extLst>
          </p:cNvPr>
          <p:cNvSpPr txBox="1"/>
          <p:nvPr/>
        </p:nvSpPr>
        <p:spPr>
          <a:xfrm>
            <a:off x="2398144" y="2812211"/>
            <a:ext cx="735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6</a:t>
            </a:r>
          </a:p>
          <a:p>
            <a:pPr algn="ctr"/>
            <a:r>
              <a:rPr lang="en-US" sz="4000" dirty="0"/>
              <a:t>The Pantaloon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BE138A-A79F-2B38-4576-EC450CB3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Journeys</a:t>
            </a:r>
          </a:p>
        </p:txBody>
      </p:sp>
    </p:spTree>
    <p:extLst>
      <p:ext uri="{BB962C8B-B14F-4D97-AF65-F5344CB8AC3E}">
        <p14:creationId xmlns:p14="http://schemas.microsoft.com/office/powerpoint/2010/main" val="89019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8B5B0-A217-E08A-68E9-981C1DB24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1FD2EC9A-6DA4-0B49-1331-F76ADD19B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CA8F41-314E-FB37-B958-A1738F9BFC5D}"/>
              </a:ext>
            </a:extLst>
          </p:cNvPr>
          <p:cNvSpPr txBox="1"/>
          <p:nvPr/>
        </p:nvSpPr>
        <p:spPr>
          <a:xfrm>
            <a:off x="2398144" y="2812211"/>
            <a:ext cx="735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7</a:t>
            </a:r>
          </a:p>
          <a:p>
            <a:pPr algn="ctr"/>
            <a:r>
              <a:rPr lang="en-US" sz="4000" dirty="0"/>
              <a:t>Old 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0E819F-4BD2-ED25-74B1-325E0AA4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Journeys</a:t>
            </a:r>
          </a:p>
        </p:txBody>
      </p:sp>
    </p:spTree>
    <p:extLst>
      <p:ext uri="{BB962C8B-B14F-4D97-AF65-F5344CB8AC3E}">
        <p14:creationId xmlns:p14="http://schemas.microsoft.com/office/powerpoint/2010/main" val="195557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1533F1-97BA-1F5D-AC87-B6C2FDD1C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5517"/>
            <a:ext cx="9144000" cy="1479430"/>
          </a:xfrm>
        </p:spPr>
        <p:txBody>
          <a:bodyPr>
            <a:normAutofit/>
          </a:bodyPr>
          <a:lstStyle/>
          <a:p>
            <a:r>
              <a:rPr lang="en-US" dirty="0"/>
              <a:t>Millie Rios Abam, Flute</a:t>
            </a:r>
          </a:p>
          <a:p>
            <a:endParaRPr lang="en-US" dirty="0"/>
          </a:p>
        </p:txBody>
      </p:sp>
      <p:pic>
        <p:nvPicPr>
          <p:cNvPr id="5" name="Picture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AD09590C-7645-D20A-582E-8BB6FFE5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321764"/>
            <a:ext cx="6304472" cy="3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98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per with a blue and white background&#10;&#10;Description automatically generated">
            <a:extLst>
              <a:ext uri="{FF2B5EF4-FFF2-40B4-BE49-F238E27FC236}">
                <a16:creationId xmlns:a16="http://schemas.microsoft.com/office/drawing/2014/main" id="{35B19DB5-2605-80E1-8F76-0A2F72A18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4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1533F1-97BA-1F5D-AC87-B6C2FDD1C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5517"/>
            <a:ext cx="9144000" cy="1479430"/>
          </a:xfrm>
        </p:spPr>
        <p:txBody>
          <a:bodyPr>
            <a:normAutofit/>
          </a:bodyPr>
          <a:lstStyle/>
          <a:p>
            <a:r>
              <a:rPr lang="en-US" dirty="0"/>
              <a:t>Millie Rios Abam, Flute</a:t>
            </a:r>
          </a:p>
          <a:p>
            <a:r>
              <a:rPr lang="en-US" dirty="0"/>
              <a:t>A Fissured Seam by James F. Rickley</a:t>
            </a:r>
          </a:p>
          <a:p>
            <a:r>
              <a:rPr lang="en-US" i="1" dirty="0"/>
              <a:t>Of Nancy Jane</a:t>
            </a:r>
          </a:p>
        </p:txBody>
      </p:sp>
      <p:pic>
        <p:nvPicPr>
          <p:cNvPr id="5" name="Picture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AD09590C-7645-D20A-582E-8BB6FFE5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64" y="321764"/>
            <a:ext cx="6304472" cy="39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014F-83BF-BE1C-7656-AA36B6D9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A Fissured Seam</a:t>
            </a:r>
          </a:p>
        </p:txBody>
      </p:sp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2398144" y="2812211"/>
            <a:ext cx="7358332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2398144" y="2812211"/>
            <a:ext cx="735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</a:t>
            </a:r>
          </a:p>
          <a:p>
            <a:pPr algn="ctr"/>
            <a:r>
              <a:rPr lang="en-US" sz="4000" dirty="0"/>
              <a:t>Fearlessness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73CDDB-B7E7-09DD-9853-7352684D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A Fissured Seam</a:t>
            </a:r>
          </a:p>
        </p:txBody>
      </p:sp>
    </p:spTree>
    <p:extLst>
      <p:ext uri="{BB962C8B-B14F-4D97-AF65-F5344CB8AC3E}">
        <p14:creationId xmlns:p14="http://schemas.microsoft.com/office/powerpoint/2010/main" val="126767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2398144" y="2812211"/>
            <a:ext cx="735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</a:t>
            </a:r>
          </a:p>
          <a:p>
            <a:pPr algn="ctr"/>
            <a:r>
              <a:rPr lang="en-US" sz="4000" dirty="0"/>
              <a:t>Amusement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A35CDD-6213-310F-310C-426EB608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A Fissured Seam</a:t>
            </a:r>
          </a:p>
        </p:txBody>
      </p:sp>
    </p:spTree>
    <p:extLst>
      <p:ext uri="{BB962C8B-B14F-4D97-AF65-F5344CB8AC3E}">
        <p14:creationId xmlns:p14="http://schemas.microsoft.com/office/powerpoint/2010/main" val="316995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2398144" y="2812211"/>
            <a:ext cx="735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4</a:t>
            </a:r>
          </a:p>
          <a:p>
            <a:pPr algn="ctr"/>
            <a:r>
              <a:rPr lang="en-US" sz="4000" dirty="0"/>
              <a:t>Compromised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F59C58-F3DD-9747-84C6-BAE4A9E7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A Fissured Seam</a:t>
            </a:r>
          </a:p>
        </p:txBody>
      </p:sp>
    </p:spTree>
    <p:extLst>
      <p:ext uri="{BB962C8B-B14F-4D97-AF65-F5344CB8AC3E}">
        <p14:creationId xmlns:p14="http://schemas.microsoft.com/office/powerpoint/2010/main" val="147177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1656273" y="2812211"/>
            <a:ext cx="8919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5</a:t>
            </a:r>
          </a:p>
          <a:p>
            <a:pPr algn="ctr"/>
            <a:r>
              <a:rPr lang="en-US" sz="4000" dirty="0"/>
              <a:t>In the Shadow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616A5D-98CC-D4CC-2351-B4A0653A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A Fissured Seam</a:t>
            </a:r>
          </a:p>
        </p:txBody>
      </p:sp>
    </p:spTree>
    <p:extLst>
      <p:ext uri="{BB962C8B-B14F-4D97-AF65-F5344CB8AC3E}">
        <p14:creationId xmlns:p14="http://schemas.microsoft.com/office/powerpoint/2010/main" val="41784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2398144" y="2812211"/>
            <a:ext cx="735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6</a:t>
            </a:r>
          </a:p>
          <a:p>
            <a:pPr algn="ctr"/>
            <a:r>
              <a:rPr lang="en-US" sz="4000" dirty="0"/>
              <a:t>Defiance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F7648B-836F-31FF-952D-83EAE14F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A Fissured Seam</a:t>
            </a:r>
          </a:p>
        </p:txBody>
      </p:sp>
    </p:spTree>
    <p:extLst>
      <p:ext uri="{BB962C8B-B14F-4D97-AF65-F5344CB8AC3E}">
        <p14:creationId xmlns:p14="http://schemas.microsoft.com/office/powerpoint/2010/main" val="202350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striped background&#10;&#10;Description automatically generated">
            <a:extLst>
              <a:ext uri="{FF2B5EF4-FFF2-40B4-BE49-F238E27FC236}">
                <a16:creationId xmlns:a16="http://schemas.microsoft.com/office/drawing/2014/main" id="{53059AD5-4663-9190-E4C4-DF06D04D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67" y="365125"/>
            <a:ext cx="3299698" cy="208477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96612-374A-9960-C50C-8F725C8BB482}"/>
              </a:ext>
            </a:extLst>
          </p:cNvPr>
          <p:cNvSpPr txBox="1"/>
          <p:nvPr/>
        </p:nvSpPr>
        <p:spPr>
          <a:xfrm>
            <a:off x="2398144" y="2812211"/>
            <a:ext cx="735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7</a:t>
            </a:r>
          </a:p>
          <a:p>
            <a:pPr algn="ctr"/>
            <a:r>
              <a:rPr lang="en-US" sz="4000" dirty="0"/>
              <a:t>Aggregation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612AE4-EC67-C71B-B3EC-1E49CECB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4461387" cy="1099880"/>
          </a:xfrm>
        </p:spPr>
        <p:txBody>
          <a:bodyPr>
            <a:normAutofit/>
          </a:bodyPr>
          <a:lstStyle/>
          <a:p>
            <a:r>
              <a:rPr lang="en-US" dirty="0"/>
              <a:t>A Fissured Seam</a:t>
            </a:r>
          </a:p>
        </p:txBody>
      </p:sp>
    </p:spTree>
    <p:extLst>
      <p:ext uri="{BB962C8B-B14F-4D97-AF65-F5344CB8AC3E}">
        <p14:creationId xmlns:p14="http://schemas.microsoft.com/office/powerpoint/2010/main" val="237643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96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 Fissured Seam</vt:lpstr>
      <vt:lpstr>A Fissured Seam</vt:lpstr>
      <vt:lpstr>A Fissured Seam</vt:lpstr>
      <vt:lpstr>A Fissured Seam</vt:lpstr>
      <vt:lpstr>A Fissured Seam</vt:lpstr>
      <vt:lpstr>A Fissured Seam</vt:lpstr>
      <vt:lpstr>A Fissured Seam</vt:lpstr>
      <vt:lpstr>PowerPoint Presentation</vt:lpstr>
      <vt:lpstr>Journeys</vt:lpstr>
      <vt:lpstr>Journeys</vt:lpstr>
      <vt:lpstr>Journeys</vt:lpstr>
      <vt:lpstr>Journeys</vt:lpstr>
      <vt:lpstr>Journeys</vt:lpstr>
      <vt:lpstr>Journeys</vt:lpstr>
      <vt:lpstr>Journeys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Rickley</dc:creator>
  <cp:lastModifiedBy>James Rickley</cp:lastModifiedBy>
  <cp:revision>3</cp:revision>
  <dcterms:created xsi:type="dcterms:W3CDTF">2024-02-07T02:12:33Z</dcterms:created>
  <dcterms:modified xsi:type="dcterms:W3CDTF">2024-02-19T03:17:40Z</dcterms:modified>
</cp:coreProperties>
</file>